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7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6" r:id="rId10"/>
    <p:sldId id="285" r:id="rId11"/>
    <p:sldId id="267" r:id="rId12"/>
    <p:sldId id="268" r:id="rId13"/>
    <p:sldId id="272" r:id="rId14"/>
    <p:sldId id="269" r:id="rId15"/>
    <p:sldId id="286" r:id="rId16"/>
    <p:sldId id="287" r:id="rId17"/>
    <p:sldId id="270" r:id="rId18"/>
    <p:sldId id="271" r:id="rId19"/>
    <p:sldId id="274" r:id="rId20"/>
    <p:sldId id="273" r:id="rId21"/>
    <p:sldId id="275" r:id="rId22"/>
    <p:sldId id="276" r:id="rId23"/>
    <p:sldId id="278" r:id="rId24"/>
    <p:sldId id="288" r:id="rId25"/>
    <p:sldId id="290" r:id="rId26"/>
    <p:sldId id="279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305" r:id="rId41"/>
    <p:sldId id="306" r:id="rId42"/>
    <p:sldId id="303" r:id="rId43"/>
    <p:sldId id="307" r:id="rId44"/>
    <p:sldId id="308" r:id="rId45"/>
    <p:sldId id="309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ira Sans" panose="020B05030500000200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D92"/>
    <a:srgbClr val="144550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324" autoAdjust="0"/>
  </p:normalViewPr>
  <p:slideViewPr>
    <p:cSldViewPr snapToGrid="0">
      <p:cViewPr varScale="1">
        <p:scale>
          <a:sx n="79" d="100"/>
          <a:sy n="79" d="100"/>
        </p:scale>
        <p:origin x="773" y="82"/>
      </p:cViewPr>
      <p:guideLst>
        <p:guide pos="3840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794F-A920-4C5B-8271-520BB0AD5728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91916-B9CD-4FCF-A728-50596C6D3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6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DCDDE-5EF3-40CE-B9E1-DA05741F62B1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5085-31C8-415E-9F01-B0CD56F5E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120" baseline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4400">
                <a:solidFill>
                  <a:schemeClr val="tx1"/>
                </a:solidFill>
              </a:defRPr>
            </a:lvl1pPr>
            <a:lvl2pPr marL="347472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Clr>
                <a:schemeClr val="bg1"/>
              </a:buClr>
              <a:buFont typeface="Arial" panose="020B0604020202020204" pitchFamily="34" charset="0"/>
              <a:buNone/>
              <a:defRPr sz="4000">
                <a:solidFill>
                  <a:schemeClr val="tx1"/>
                </a:solidFill>
              </a:defRPr>
            </a:lvl3pPr>
            <a:lvl4pPr marL="0" indent="0">
              <a:buClr>
                <a:schemeClr val="bg1"/>
              </a:buClr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4pPr>
            <a:lvl5pPr marL="0" indent="0">
              <a:buClr>
                <a:schemeClr val="bg1"/>
              </a:buClr>
              <a:buFont typeface="Arial" panose="020B0604020202020204" pitchFamily="34" charset="0"/>
              <a:buNone/>
              <a:defRPr sz="5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4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>
                <a:solidFill>
                  <a:srgbClr val="247D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093615"/>
            <a:ext cx="5332258" cy="4671847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2669" y="1093076"/>
            <a:ext cx="5367647" cy="4671847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40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199384"/>
            <a:ext cx="522538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1919728"/>
            <a:ext cx="5225380" cy="4033756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738" y="1199446"/>
            <a:ext cx="5321453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0738" y="1921822"/>
            <a:ext cx="5321453" cy="4031662"/>
          </a:xfrm>
        </p:spPr>
        <p:txBody>
          <a:bodyPr anchor="ctr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9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u="sng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247D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5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16" y="40501"/>
            <a:ext cx="11316983" cy="1053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093615"/>
            <a:ext cx="10753725" cy="46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u="sng" kern="1200" spc="-120" baseline="0">
          <a:solidFill>
            <a:schemeClr val="accent1">
              <a:lumMod val="75000"/>
            </a:schemeClr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anyone used a Raspberry Pi before?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Hook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Carefully take out of the wrapper (wrapper is anti-static)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212186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4400" dirty="0" smtClean="0"/>
              <a:t>Add heatsinks to black integrated circuits</a:t>
            </a:r>
            <a:br>
              <a:rPr lang="en-US" sz="4400" dirty="0" smtClean="0"/>
            </a:br>
            <a:r>
              <a:rPr lang="en-US" sz="4400" dirty="0" smtClean="0"/>
              <a:t>(only on top)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8662" y="1093615"/>
            <a:ext cx="5121337" cy="4603643"/>
          </a:xfrm>
        </p:spPr>
      </p:pic>
    </p:spTree>
    <p:extLst>
      <p:ext uri="{BB962C8B-B14F-4D97-AF65-F5344CB8AC3E}">
        <p14:creationId xmlns:p14="http://schemas.microsoft.com/office/powerpoint/2010/main" val="3105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ClrTx/>
              <a:buFont typeface="+mj-lt"/>
              <a:buAutoNum type="arabicPeriod" startAt="3"/>
            </a:pPr>
            <a:r>
              <a:rPr lang="en-US" sz="4400" dirty="0" smtClean="0"/>
              <a:t>Slide in micro SD card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6914" y="1523292"/>
            <a:ext cx="5213085" cy="3811416"/>
          </a:xfrm>
        </p:spPr>
      </p:pic>
    </p:spTree>
    <p:extLst>
      <p:ext uri="{BB962C8B-B14F-4D97-AF65-F5344CB8AC3E}">
        <p14:creationId xmlns:p14="http://schemas.microsoft.com/office/powerpoint/2010/main" val="28227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4400" dirty="0" smtClean="0"/>
              <a:t>Put it in the case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62" y="1093788"/>
            <a:ext cx="2641014" cy="4670425"/>
          </a:xfrm>
        </p:spPr>
      </p:pic>
    </p:spTree>
    <p:extLst>
      <p:ext uri="{BB962C8B-B14F-4D97-AF65-F5344CB8AC3E}">
        <p14:creationId xmlns:p14="http://schemas.microsoft.com/office/powerpoint/2010/main" val="3277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4400" dirty="0" smtClean="0"/>
              <a:t>Put it in the case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702062" y="1093787"/>
            <a:ext cx="2525114" cy="4670425"/>
          </a:xfrm>
        </p:spPr>
      </p:pic>
    </p:spTree>
    <p:extLst>
      <p:ext uri="{BB962C8B-B14F-4D97-AF65-F5344CB8AC3E}">
        <p14:creationId xmlns:p14="http://schemas.microsoft.com/office/powerpoint/2010/main" val="1623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en-US" sz="4400" dirty="0" smtClean="0"/>
              <a:t>Put the pin layout on the Pi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/>
              <a:t>(Red square towards the edge)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1" y="1093950"/>
            <a:ext cx="4724398" cy="4320009"/>
          </a:xfrm>
        </p:spPr>
      </p:pic>
    </p:spTree>
    <p:extLst>
      <p:ext uri="{BB962C8B-B14F-4D97-AF65-F5344CB8AC3E}">
        <p14:creationId xmlns:p14="http://schemas.microsoft.com/office/powerpoint/2010/main" val="32343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4400" dirty="0" smtClean="0"/>
              <a:t>Plug in the HDMI (TV) cable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366139"/>
            <a:ext cx="5333999" cy="4278122"/>
          </a:xfrm>
        </p:spPr>
      </p:pic>
    </p:spTree>
    <p:extLst>
      <p:ext uri="{BB962C8B-B14F-4D97-AF65-F5344CB8AC3E}">
        <p14:creationId xmlns:p14="http://schemas.microsoft.com/office/powerpoint/2010/main" val="13590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4400" dirty="0" smtClean="0"/>
              <a:t>Plug in keyboard and mouse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80258" y="1086858"/>
            <a:ext cx="4842041" cy="4857445"/>
          </a:xfrm>
        </p:spPr>
      </p:pic>
    </p:spTree>
    <p:extLst>
      <p:ext uri="{BB962C8B-B14F-4D97-AF65-F5344CB8AC3E}">
        <p14:creationId xmlns:p14="http://schemas.microsoft.com/office/powerpoint/2010/main" val="2047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4400" dirty="0" smtClean="0"/>
              <a:t>Plug in the power cable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3600" dirty="0" smtClean="0"/>
              <a:t>(It will automatically turn 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0302" y="1226746"/>
            <a:ext cx="5069697" cy="4404507"/>
          </a:xfrm>
        </p:spPr>
      </p:pic>
    </p:spTree>
    <p:extLst>
      <p:ext uri="{BB962C8B-B14F-4D97-AF65-F5344CB8AC3E}">
        <p14:creationId xmlns:p14="http://schemas.microsoft.com/office/powerpoint/2010/main" val="1797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familiar with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Hook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ClrTx/>
              <a:buFont typeface="+mj-lt"/>
              <a:buAutoNum type="arabicPeriod" startAt="9"/>
            </a:pPr>
            <a:r>
              <a:rPr lang="en-US" sz="6600" dirty="0" smtClean="0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10796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fun!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up!</a:t>
            </a:r>
          </a:p>
          <a:p>
            <a:endParaRPr lang="en-US" dirty="0"/>
          </a:p>
          <a:p>
            <a:r>
              <a:rPr lang="en-US" dirty="0" smtClean="0"/>
              <a:t>Beginners – Rachel Morris</a:t>
            </a:r>
          </a:p>
          <a:p>
            <a:r>
              <a:rPr lang="en-US" dirty="0" smtClean="0"/>
              <a:t>Advanced – Sarah Withee</a:t>
            </a:r>
          </a:p>
        </p:txBody>
      </p:sp>
    </p:spTree>
    <p:extLst>
      <p:ext uri="{BB962C8B-B14F-4D97-AF65-F5344CB8AC3E}">
        <p14:creationId xmlns:p14="http://schemas.microsoft.com/office/powerpoint/2010/main" val="18935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whole box of parts</a:t>
            </a:r>
          </a:p>
          <a:p>
            <a:r>
              <a:rPr lang="en-US" dirty="0" smtClean="0"/>
              <a:t>We won’t use all of them today</a:t>
            </a:r>
          </a:p>
        </p:txBody>
      </p:sp>
    </p:spTree>
    <p:extLst>
      <p:ext uri="{BB962C8B-B14F-4D97-AF65-F5344CB8AC3E}">
        <p14:creationId xmlns:p14="http://schemas.microsoft.com/office/powerpoint/2010/main" val="26250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a whole box of parts</a:t>
            </a:r>
          </a:p>
          <a:p>
            <a:endParaRPr lang="en-US" dirty="0" smtClean="0"/>
          </a:p>
          <a:p>
            <a:r>
              <a:rPr lang="en-US" dirty="0" smtClean="0"/>
              <a:t>We won’t use all of them today though</a:t>
            </a:r>
          </a:p>
        </p:txBody>
      </p:sp>
    </p:spTree>
    <p:extLst>
      <p:ext uri="{BB962C8B-B14F-4D97-AF65-F5344CB8AC3E}">
        <p14:creationId xmlns:p14="http://schemas.microsoft.com/office/powerpoint/2010/main" val="18233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Breadboard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A type of board used for building and testing simple circuits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908" y="1093788"/>
            <a:ext cx="1451522" cy="4670425"/>
          </a:xfrm>
        </p:spPr>
      </p:pic>
    </p:spTree>
    <p:extLst>
      <p:ext uri="{BB962C8B-B14F-4D97-AF65-F5344CB8AC3E}">
        <p14:creationId xmlns:p14="http://schemas.microsoft.com/office/powerpoint/2010/main" val="18783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Basics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985" y="3441559"/>
            <a:ext cx="2892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Each row of 5 holes are connected to each other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38142" y="1277282"/>
            <a:ext cx="3220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Each column of holes are connected together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9361" y="3872300"/>
            <a:ext cx="4513280" cy="28333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549427" y="4180482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549426" y="4419600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549425" y="4644871"/>
            <a:ext cx="1217861" cy="10518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48600" y="3093164"/>
            <a:ext cx="76200" cy="1326437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062520" y="3101804"/>
            <a:ext cx="76200" cy="1326437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6959" y="4043929"/>
            <a:ext cx="32209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Blue column is typically Ground</a:t>
            </a:r>
          </a:p>
          <a:p>
            <a:pPr algn="ctr"/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Red column is typically Power</a:t>
            </a:r>
          </a:p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(5V or 3V)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12151" y="2631939"/>
            <a:ext cx="750170" cy="1222776"/>
          </a:xfrm>
          <a:prstGeom prst="straightConnector1">
            <a:avLst/>
          </a:prstGeom>
          <a:ln w="28575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6861" y="1484247"/>
            <a:ext cx="2544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The gap separates the rows</a:t>
            </a:r>
            <a:endParaRPr lang="en-US" sz="2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95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Electricity works in circuits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Electricity has to flow in a full loop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455351" y="1790815"/>
            <a:ext cx="4671847" cy="327744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556258" y="2971800"/>
            <a:ext cx="381000" cy="533400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5992" y="1466848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474839" y="1457324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383470" y="1447800"/>
            <a:ext cx="725488" cy="9524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567196" y="2642393"/>
            <a:ext cx="541762" cy="658813"/>
          </a:xfrm>
          <a:prstGeom prst="straightConnector1">
            <a:avLst/>
          </a:prstGeom>
          <a:ln w="25400">
            <a:solidFill>
              <a:schemeClr val="tx2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5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Pi can provide power to make circuits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6302" y="1700109"/>
            <a:ext cx="5203697" cy="4065353"/>
          </a:xfrm>
        </p:spPr>
      </p:pic>
    </p:spTree>
    <p:extLst>
      <p:ext uri="{BB962C8B-B14F-4D97-AF65-F5344CB8AC3E}">
        <p14:creationId xmlns:p14="http://schemas.microsoft.com/office/powerpoint/2010/main" val="34177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Each pin has a function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GPIO pins are what we can program to control things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894819" y="2609562"/>
            <a:ext cx="4624175" cy="16876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522" y="1415858"/>
            <a:ext cx="3353647" cy="33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Light Emitting Diodes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3600" dirty="0" smtClean="0"/>
              <a:t>(like small lights)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180126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Raspberry 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knows what makes it different than other computers?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Long wire is positive (+)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Short wire is negative (-)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If you wire backward, it won’t turn 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110759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Each LED circuit needs a resistor. It can go before or after it.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Your kit includes two types. Use the 330</a:t>
            </a:r>
            <a:r>
              <a:rPr lang="el-GR" sz="3600" dirty="0" smtClean="0"/>
              <a:t>Ω</a:t>
            </a:r>
            <a:r>
              <a:rPr lang="en-US" sz="3600" dirty="0" smtClean="0"/>
              <a:t> ones with LEDs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20009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3600" dirty="0" smtClean="0"/>
              <a:t>Connect long wire to GPIO pin</a:t>
            </a:r>
          </a:p>
          <a:p>
            <a:pPr marL="742950" indent="-742950">
              <a:buAutoNum type="arabicParenR"/>
            </a:pPr>
            <a:r>
              <a:rPr lang="en-US" sz="3600" dirty="0" smtClean="0"/>
              <a:t>Connect short wire to resistor</a:t>
            </a:r>
            <a:endParaRPr lang="en-US" sz="3600" dirty="0"/>
          </a:p>
          <a:p>
            <a:pPr marL="742950" indent="-742950">
              <a:buAutoNum type="arabicParenR"/>
            </a:pPr>
            <a:r>
              <a:rPr lang="en-US" sz="3600" dirty="0" smtClean="0"/>
              <a:t>Connect resistor to Ground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999" y="1274926"/>
            <a:ext cx="5207000" cy="4309225"/>
          </a:xfrm>
        </p:spPr>
      </p:pic>
    </p:spTree>
    <p:extLst>
      <p:ext uri="{BB962C8B-B14F-4D97-AF65-F5344CB8AC3E}">
        <p14:creationId xmlns:p14="http://schemas.microsoft.com/office/powerpoint/2010/main" val="4289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Coding time!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999" y="1274926"/>
            <a:ext cx="5207000" cy="4309225"/>
          </a:xfrm>
        </p:spPr>
      </p:pic>
    </p:spTree>
    <p:extLst>
      <p:ext uri="{BB962C8B-B14F-4D97-AF65-F5344CB8AC3E}">
        <p14:creationId xmlns:p14="http://schemas.microsoft.com/office/powerpoint/2010/main" val="22749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Red Green Blue LED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You can independently control the red, green, and blue parts to make any color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361" y="1922318"/>
            <a:ext cx="5332615" cy="3013364"/>
          </a:xfrm>
        </p:spPr>
      </p:pic>
    </p:spTree>
    <p:extLst>
      <p:ext uri="{BB962C8B-B14F-4D97-AF65-F5344CB8AC3E}">
        <p14:creationId xmlns:p14="http://schemas.microsoft.com/office/powerpoint/2010/main" val="4610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4 wires: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Longest: (-) ground</a:t>
            </a:r>
          </a:p>
          <a:p>
            <a:pPr marL="0" indent="0">
              <a:buNone/>
            </a:pPr>
            <a:r>
              <a:rPr lang="en-US" sz="3600" dirty="0" smtClean="0"/>
              <a:t>Other 3: (+) red, green blue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361" y="1922318"/>
            <a:ext cx="5332615" cy="3013364"/>
          </a:xfrm>
        </p:spPr>
      </p:pic>
    </p:spTree>
    <p:extLst>
      <p:ext uri="{BB962C8B-B14F-4D97-AF65-F5344CB8AC3E}">
        <p14:creationId xmlns:p14="http://schemas.microsoft.com/office/powerpoint/2010/main" val="21768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RGB LED long wire to ground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Ground line to GND pin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Other 3 wires to resistors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Resistors to GPIO pins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892" y="1511852"/>
            <a:ext cx="5324107" cy="3986695"/>
          </a:xfrm>
        </p:spPr>
      </p:pic>
    </p:spTree>
    <p:extLst>
      <p:ext uri="{BB962C8B-B14F-4D97-AF65-F5344CB8AC3E}">
        <p14:creationId xmlns:p14="http://schemas.microsoft.com/office/powerpoint/2010/main" val="38870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Coding time!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892" y="1511852"/>
            <a:ext cx="5324107" cy="3986695"/>
          </a:xfrm>
        </p:spPr>
      </p:pic>
    </p:spTree>
    <p:extLst>
      <p:ext uri="{BB962C8B-B14F-4D97-AF65-F5344CB8AC3E}">
        <p14:creationId xmlns:p14="http://schemas.microsoft.com/office/powerpoint/2010/main" val="108347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Switches complete a circuit when they are pressed down</a:t>
            </a:r>
            <a:endParaRPr lang="en-US" sz="36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30773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Pins are curled to identify sides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P</a:t>
            </a:r>
            <a:r>
              <a:rPr lang="en-US" sz="3600" dirty="0" smtClean="0"/>
              <a:t>ins curled opposite directions are connected together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Pins curled same way are connected when switch is pushed</a:t>
            </a:r>
            <a:endParaRPr lang="en-US" sz="36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1911450"/>
            <a:ext cx="5367338" cy="3035101"/>
          </a:xfrm>
        </p:spPr>
      </p:pic>
    </p:spTree>
    <p:extLst>
      <p:ext uri="{BB962C8B-B14F-4D97-AF65-F5344CB8AC3E}">
        <p14:creationId xmlns:p14="http://schemas.microsoft.com/office/powerpoint/2010/main" val="1807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Press switch firmly down onto breadboard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Wire one curled side to GND, one to GPIO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Connect an LED as before</a:t>
            </a:r>
            <a:endParaRPr lang="en-US" sz="36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34"/>
          <a:stretch/>
        </p:blipFill>
        <p:spPr>
          <a:xfrm>
            <a:off x="6245181" y="1093614"/>
            <a:ext cx="5184817" cy="4227416"/>
          </a:xfrm>
        </p:spPr>
      </p:pic>
    </p:spTree>
    <p:extLst>
      <p:ext uri="{BB962C8B-B14F-4D97-AF65-F5344CB8AC3E}">
        <p14:creationId xmlns:p14="http://schemas.microsoft.com/office/powerpoint/2010/main" val="22558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Coding time!</a:t>
            </a:r>
            <a:endParaRPr lang="en-US" sz="36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34"/>
          <a:stretch/>
        </p:blipFill>
        <p:spPr>
          <a:xfrm>
            <a:off x="6245181" y="1093614"/>
            <a:ext cx="5184817" cy="4227416"/>
          </a:xfrm>
        </p:spPr>
      </p:pic>
    </p:spTree>
    <p:extLst>
      <p:ext uri="{BB962C8B-B14F-4D97-AF65-F5344CB8AC3E}">
        <p14:creationId xmlns:p14="http://schemas.microsoft.com/office/powerpoint/2010/main" val="15359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Resistors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Photo resistors are like regular resistors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They change resistance based on amount of light they get</a:t>
            </a:r>
            <a:endParaRPr lang="en-US" sz="36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4263" y="1588205"/>
            <a:ext cx="5195736" cy="3682666"/>
          </a:xfrm>
        </p:spPr>
      </p:pic>
    </p:spTree>
    <p:extLst>
      <p:ext uri="{BB962C8B-B14F-4D97-AF65-F5344CB8AC3E}">
        <p14:creationId xmlns:p14="http://schemas.microsoft.com/office/powerpoint/2010/main" val="10672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Resistors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Capacitors store a little bit of charge (like a battery)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For this, we’ll use with the </a:t>
            </a:r>
            <a:r>
              <a:rPr lang="en-US" sz="3600" dirty="0" err="1" smtClean="0"/>
              <a:t>photoresistor</a:t>
            </a:r>
            <a:endParaRPr lang="en-US" sz="36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734" y="1359605"/>
            <a:ext cx="5088265" cy="4139865"/>
          </a:xfrm>
        </p:spPr>
      </p:pic>
    </p:spTree>
    <p:extLst>
      <p:ext uri="{BB962C8B-B14F-4D97-AF65-F5344CB8AC3E}">
        <p14:creationId xmlns:p14="http://schemas.microsoft.com/office/powerpoint/2010/main" val="170507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Resistors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Connect:</a:t>
            </a:r>
            <a:br>
              <a:rPr lang="en-US" sz="3600" dirty="0" smtClean="0"/>
            </a:br>
            <a:r>
              <a:rPr lang="en-US" sz="3600" dirty="0" smtClean="0"/>
              <a:t>- 3.3V to red rail</a:t>
            </a:r>
          </a:p>
          <a:p>
            <a:pPr marL="0" indent="0">
              <a:buNone/>
            </a:pPr>
            <a:r>
              <a:rPr lang="en-US" sz="3600" dirty="0" smtClean="0"/>
              <a:t>- GND to blue rail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- Red rail to photoresist.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- Blue rail to capacitor</a:t>
            </a:r>
          </a:p>
          <a:p>
            <a:pPr marL="0" indent="0">
              <a:buNone/>
            </a:pPr>
            <a:r>
              <a:rPr lang="en-US" sz="3600" dirty="0" smtClean="0"/>
              <a:t>- Capacitor to photo.</a:t>
            </a:r>
          </a:p>
          <a:p>
            <a:pPr marL="0" indent="0">
              <a:buNone/>
            </a:pPr>
            <a:r>
              <a:rPr lang="en-US" sz="3600" dirty="0" smtClean="0"/>
              <a:t>- GPIO to cap/</a:t>
            </a:r>
            <a:r>
              <a:rPr lang="en-US" sz="3600" dirty="0" err="1" smtClean="0"/>
              <a:t>resis</a:t>
            </a:r>
            <a:endParaRPr lang="en-US" sz="36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037" y="1466610"/>
            <a:ext cx="5262962" cy="3925857"/>
          </a:xfrm>
        </p:spPr>
      </p:pic>
    </p:spTree>
    <p:extLst>
      <p:ext uri="{BB962C8B-B14F-4D97-AF65-F5344CB8AC3E}">
        <p14:creationId xmlns:p14="http://schemas.microsoft.com/office/powerpoint/2010/main" val="26826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Resistors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Coding time!</a:t>
            </a:r>
            <a:endParaRPr lang="en-US" sz="36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7037" y="1466610"/>
            <a:ext cx="5262962" cy="3925857"/>
          </a:xfrm>
        </p:spPr>
      </p:pic>
    </p:spTree>
    <p:extLst>
      <p:ext uri="{BB962C8B-B14F-4D97-AF65-F5344CB8AC3E}">
        <p14:creationId xmlns:p14="http://schemas.microsoft.com/office/powerpoint/2010/main" val="13286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Caution!</a:t>
            </a:r>
          </a:p>
          <a:p>
            <a:endParaRPr lang="en-US" dirty="0"/>
          </a:p>
          <a:p>
            <a:r>
              <a:rPr lang="en-US" dirty="0" smtClean="0"/>
              <a:t>The Pi is </a:t>
            </a:r>
            <a:r>
              <a:rPr lang="en-US" i="1" dirty="0" err="1" smtClean="0"/>
              <a:t>realllllly</a:t>
            </a:r>
            <a:r>
              <a:rPr lang="en-US" dirty="0" smtClean="0"/>
              <a:t> fragile!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easily messed up with an electrical shock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possibly get (lightly) shocked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(Advanced group)</a:t>
            </a:r>
          </a:p>
          <a:p>
            <a:endParaRPr lang="en-US" dirty="0" smtClean="0"/>
          </a:p>
          <a:p>
            <a:r>
              <a:rPr lang="en-US" dirty="0" smtClean="0"/>
              <a:t>Double check your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The Pi is really fragile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It can be easily shocked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You can possibly get a shock</a:t>
            </a:r>
          </a:p>
          <a:p>
            <a:pPr marL="571500" indent="-571500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Double check your wiring</a:t>
            </a:r>
          </a:p>
        </p:txBody>
      </p:sp>
    </p:spTree>
    <p:extLst>
      <p:ext uri="{BB962C8B-B14F-4D97-AF65-F5344CB8AC3E}">
        <p14:creationId xmlns:p14="http://schemas.microsoft.com/office/powerpoint/2010/main" val="42091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1917</TotalTime>
  <Words>624</Words>
  <Application>Microsoft Office PowerPoint</Application>
  <PresentationFormat>Widescreen</PresentationFormat>
  <Paragraphs>150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Calibri</vt:lpstr>
      <vt:lpstr>Arial</vt:lpstr>
      <vt:lpstr>Fira Sans</vt:lpstr>
      <vt:lpstr>Metropolitan</vt:lpstr>
      <vt:lpstr>What is the Raspberry Pi?</vt:lpstr>
      <vt:lpstr>What is the Raspberry Pi?</vt:lpstr>
      <vt:lpstr>What is the Raspberry Pi?</vt:lpstr>
      <vt:lpstr>Rule</vt:lpstr>
      <vt:lpstr>Safety First!</vt:lpstr>
      <vt:lpstr>Safety First!</vt:lpstr>
      <vt:lpstr>Safety First!</vt:lpstr>
      <vt:lpstr>Safety First!</vt:lpstr>
      <vt:lpstr>Safety First!</vt:lpstr>
      <vt:lpstr>Safety First!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How to Hook It Up</vt:lpstr>
      <vt:lpstr>Have fun!</vt:lpstr>
      <vt:lpstr>Hardware Pieces</vt:lpstr>
      <vt:lpstr>Electricity Basics</vt:lpstr>
      <vt:lpstr>Electricity Basics</vt:lpstr>
      <vt:lpstr>Electricity Basics</vt:lpstr>
      <vt:lpstr>Electricity Basics</vt:lpstr>
      <vt:lpstr>Electricity Basics</vt:lpstr>
      <vt:lpstr>Electricity Basics</vt:lpstr>
      <vt:lpstr>LEDs</vt:lpstr>
      <vt:lpstr>LEDs</vt:lpstr>
      <vt:lpstr>LEDs</vt:lpstr>
      <vt:lpstr>LEDs</vt:lpstr>
      <vt:lpstr>LEDs</vt:lpstr>
      <vt:lpstr>RGB LEDs</vt:lpstr>
      <vt:lpstr>RGB LEDs</vt:lpstr>
      <vt:lpstr>RGB LEDs</vt:lpstr>
      <vt:lpstr>RGB LEDs</vt:lpstr>
      <vt:lpstr>Switches</vt:lpstr>
      <vt:lpstr>Switches</vt:lpstr>
      <vt:lpstr>Switches</vt:lpstr>
      <vt:lpstr>Switches</vt:lpstr>
      <vt:lpstr>Photo Resistors</vt:lpstr>
      <vt:lpstr>Photo Resistors</vt:lpstr>
      <vt:lpstr>Photo Resistors</vt:lpstr>
      <vt:lpstr>Photo Resistors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Functional Programming</dc:title>
  <dc:creator>Sarah W</dc:creator>
  <cp:lastModifiedBy>Sarah W</cp:lastModifiedBy>
  <cp:revision>90</cp:revision>
  <dcterms:created xsi:type="dcterms:W3CDTF">2016-05-21T14:20:53Z</dcterms:created>
  <dcterms:modified xsi:type="dcterms:W3CDTF">2016-08-12T12:09:52Z</dcterms:modified>
</cp:coreProperties>
</file>